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srgbClr val="FF0000"/>
    </p:penClr>
  </p:showPr>
  <p:clrMru>
    <a:srgbClr val="FF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ULLPAGE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9140825" cy="6859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3" name="Text Box 5"/>
          <p:cNvSpPr txBox="1">
            <a:spLocks noChangeArrowheads="1"/>
          </p:cNvSpPr>
          <p:nvPr userDrawn="1"/>
        </p:nvSpPr>
        <p:spPr bwMode="auto">
          <a:xfrm>
            <a:off x="4800600" y="47625"/>
            <a:ext cx="4259263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defTabSz="887413">
              <a:spcBef>
                <a:spcPts val="300"/>
              </a:spcBef>
              <a:defRPr/>
            </a:pPr>
            <a:r>
              <a:rPr lang="en-US" b="1" dirty="0">
                <a:solidFill>
                  <a:srgbClr val="FFC000"/>
                </a:solidFill>
                <a:latin typeface="+mn-lt"/>
                <a:cs typeface="Arial" pitchFamily="34" charset="0"/>
              </a:rPr>
              <a:t>Empowering The Financial Solution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ibas-LOGO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163" y="6337300"/>
            <a:ext cx="126523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DA578CF-4624-4585-99BA-C65F56D5C8B8}" type="datetimeFigureOut">
              <a:rPr lang="en-US" smtClean="0"/>
              <a:pPr/>
              <a:t>21/11/2012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454770A-10BA-4956-9D35-43EFD25749F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Picture25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9525"/>
            <a:ext cx="9144000" cy="683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2" descr="pibas-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163" y="6337300"/>
            <a:ext cx="126523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3" descr="world.bmp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72475" y="6161088"/>
            <a:ext cx="7715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4343400" y="5334000"/>
            <a:ext cx="4495800" cy="1295400"/>
          </a:xfrm>
          <a:prstGeom prst="rect">
            <a:avLst/>
          </a:prstGeom>
          <a:noFill/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     Presented By</a:t>
            </a:r>
            <a:br>
              <a:rPr lang="en-US" sz="2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en-US" sz="25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Muhammad Asim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Senior Support Analyst 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sp>
        <p:nvSpPr>
          <p:cNvPr id="4099" name="Text Box 5"/>
          <p:cNvSpPr txBox="1">
            <a:spLocks noChangeArrowheads="1"/>
          </p:cNvSpPr>
          <p:nvPr/>
        </p:nvSpPr>
        <p:spPr bwMode="auto">
          <a:xfrm>
            <a:off x="1066800" y="1066800"/>
            <a:ext cx="8153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defTabSz="887413">
              <a:spcBef>
                <a:spcPts val="300"/>
              </a:spcBef>
            </a:pPr>
            <a:r>
              <a:rPr lang="en-US" sz="2800" b="1" dirty="0" smtClean="0">
                <a:solidFill>
                  <a:srgbClr val="FFC000"/>
                </a:solidFill>
              </a:rPr>
              <a:t>Product Knowledge Training Session PIBAS Products -  </a:t>
            </a:r>
            <a:r>
              <a:rPr lang="en-US" sz="2800" b="1" dirty="0" smtClean="0">
                <a:solidFill>
                  <a:srgbClr val="FFC000"/>
                </a:solidFill>
              </a:rPr>
              <a:t>General Ledger</a:t>
            </a:r>
            <a:endParaRPr lang="en-US" sz="2800" b="1" dirty="0">
              <a:solidFill>
                <a:srgbClr val="FFC000"/>
              </a:solidFill>
              <a:latin typeface="Trebuchet MS" pitchFamily="34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Voucher Transaction Review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Provides the detail of voucher posted during the day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083" t="13542" r="20937" b="13542"/>
          <a:stretch>
            <a:fillRect/>
          </a:stretch>
        </p:blipFill>
        <p:spPr bwMode="auto">
          <a:xfrm>
            <a:off x="1371600" y="1828800"/>
            <a:ext cx="70104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Cost Center Code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399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Cost Center Parameter are added and changed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2840" t="21875" r="23280" b="21875"/>
          <a:stretch>
            <a:fillRect/>
          </a:stretch>
        </p:blipFill>
        <p:spPr bwMode="auto">
          <a:xfrm>
            <a:off x="1447800" y="1752600"/>
            <a:ext cx="6781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Employee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Employee Parameters are added and changed along with tagging / linking with respective cost center / branch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31040" t="29167" r="31479" b="29167"/>
          <a:stretch>
            <a:fillRect/>
          </a:stretch>
        </p:blipFill>
        <p:spPr bwMode="auto">
          <a:xfrm>
            <a:off x="1524000" y="2057400"/>
            <a:ext cx="6705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Budget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399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Budget  Amounts are added / changed to analyze budget related reports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4012" t="14583" r="23865" b="14583"/>
          <a:stretch>
            <a:fillRect/>
          </a:stretch>
        </p:blipFill>
        <p:spPr bwMode="auto">
          <a:xfrm>
            <a:off x="1447800" y="19050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Parameter Account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906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Account Number Parameters are added / changed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31625" t="32292" r="32065" b="33333"/>
          <a:stretch>
            <a:fillRect/>
          </a:stretch>
        </p:blipFill>
        <p:spPr bwMode="auto">
          <a:xfrm>
            <a:off x="1447800" y="19050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 Reports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8382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following important reports are available that we will analyze by generating one by one 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5051" t="65625" r="18595" b="1042"/>
          <a:stretch>
            <a:fillRect/>
          </a:stretch>
        </p:blipFill>
        <p:spPr bwMode="auto">
          <a:xfrm>
            <a:off x="1524000" y="2133600"/>
            <a:ext cx="6629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0" y="0"/>
            <a:ext cx="3048000" cy="381000"/>
          </a:xfrm>
        </p:spPr>
        <p:txBody>
          <a:bodyPr>
            <a:noAutofit/>
          </a:bodyPr>
          <a:lstStyle/>
          <a:p>
            <a:pPr algn="r"/>
            <a:r>
              <a:rPr lang="en-US" sz="16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General Ledger</a:t>
            </a:r>
            <a:endParaRPr lang="en-US" sz="1600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76400" y="32766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Arial" pitchFamily="34" charset="0"/>
                <a:cs typeface="Arial" pitchFamily="34" charset="0"/>
              </a:rPr>
              <a:t>Many thanks for your active participation</a:t>
            </a:r>
            <a:endParaRPr lang="en-US" sz="2000" b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Contents</a:t>
            </a:r>
            <a:endParaRPr lang="en-US" sz="36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1219200"/>
            <a:ext cx="71628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 General Ledger Account Maintenance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 - Account Opening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Account Maintenance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Account Supervision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 General Ledger Voucher Maintenance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Voucher Entry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Voucher Supervision / Cancellation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 General Ledger Inquiries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Drill Down Facility for Vouchers and Accounts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Account Inquiry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Voucher Transaction Review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 General Ledger Parameters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Cost Center Code Maintenance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Employee Maintenance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Budget Maintenance 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Parameter Account Maintenance </a:t>
            </a:r>
          </a:p>
          <a:p>
            <a:pPr>
              <a:buFont typeface="Arial" pitchFamily="34" charset="0"/>
              <a:buChar char="•"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 General Ledger Reports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Trial Balance Report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 	- Statement Report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Statement of Affair Report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Profit and Loss Report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Account list (Chart of Accounts Report)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Voucher Transaction List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Budgeting – Expense Head Wise….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Budgeting – Cost Center Budget Month Wise….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Expense / Income – Cost Center….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Parameter Accounts Statement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Voucher Printing / Reprinting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Day Book Report</a:t>
            </a:r>
          </a:p>
          <a:p>
            <a:r>
              <a:rPr lang="en-US" sz="1200" dirty="0" smtClean="0">
                <a:latin typeface="Arial" pitchFamily="34" charset="0"/>
                <a:cs typeface="Arial" pitchFamily="34" charset="0"/>
              </a:rPr>
              <a:t>	- Parameters Report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600" dirty="0" smtClean="0">
                <a:latin typeface="Arial" pitchFamily="34" charset="0"/>
                <a:cs typeface="Arial" pitchFamily="34" charset="0"/>
              </a:rPr>
            </a:b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Opening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one can open only GL Accounts as Account Type Field is fixed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2840" t="20833" r="22694" b="20833"/>
          <a:stretch>
            <a:fillRect/>
          </a:stretch>
        </p:blipFill>
        <p:spPr bwMode="auto">
          <a:xfrm>
            <a:off x="1371600" y="19050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Maintenance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one can amend any opened GL Accounts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21083" t="19792" r="20937" b="18750"/>
          <a:stretch>
            <a:fillRect/>
          </a:stretch>
        </p:blipFill>
        <p:spPr bwMode="auto">
          <a:xfrm>
            <a:off x="1295400" y="1905000"/>
            <a:ext cx="69342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Supervision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one can supervise any newly opened GL account or any amended GL account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20498" t="13542" r="20937" b="13542"/>
          <a:stretch>
            <a:fillRect/>
          </a:stretch>
        </p:blipFill>
        <p:spPr bwMode="auto">
          <a:xfrm>
            <a:off x="1295400" y="2133600"/>
            <a:ext cx="70866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Voucher Entry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90600"/>
            <a:ext cx="8229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This is very useful option that saves time and effort as multiple entries could be executed / booked through this option.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both GL and Customer Account transactions could be done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While posting of multiple entries you can also note the following difference amount that will appear till the end of balancing of debit and credit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Through this option other vouchers of previous days, can also be viewed. 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20132" t="12500" r="20132" b="12500"/>
          <a:stretch>
            <a:fillRect/>
          </a:stretch>
        </p:blipFill>
        <p:spPr bwMode="auto">
          <a:xfrm>
            <a:off x="1371600" y="3352800"/>
            <a:ext cx="685800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Voucher Supervision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multiple vouchers are supervised by the authorized users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9912" t="13542" r="20351" b="13542"/>
          <a:stretch>
            <a:fillRect/>
          </a:stretch>
        </p:blipFill>
        <p:spPr bwMode="auto">
          <a:xfrm>
            <a:off x="1371600" y="2133600"/>
            <a:ext cx="67818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Drill Down Facility for Vouchers and Accounts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229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This facility provides detailed history of voucher, account wise / voucher wise 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Here previous vouchers cal also be printed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This option saves time and effort regarding retrieval of voucher on system instead of search for physical vouchers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 l="20498" t="12500" r="20937" b="13542"/>
          <a:stretch>
            <a:fillRect/>
          </a:stretch>
        </p:blipFill>
        <p:spPr bwMode="auto">
          <a:xfrm>
            <a:off x="1371600" y="2743200"/>
            <a:ext cx="6934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Account Inquiry </a:t>
            </a:r>
            <a:endParaRPr lang="en-US" sz="2400" b="1" dirty="0">
              <a:solidFill>
                <a:srgbClr val="FFC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096000" y="0"/>
            <a:ext cx="3048000" cy="381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General Ledger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Important Points</a:t>
            </a:r>
          </a:p>
          <a:p>
            <a:pPr algn="ctr">
              <a:buFont typeface="Arial" pitchFamily="34" charset="0"/>
              <a:buChar char="•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 Provides the detail of an account of GL only 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 l="21669" t="26042" r="21523" b="26041"/>
          <a:stretch>
            <a:fillRect/>
          </a:stretch>
        </p:blipFill>
        <p:spPr bwMode="auto">
          <a:xfrm>
            <a:off x="1371600" y="1981200"/>
            <a:ext cx="6858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6342</TotalTime>
  <Words>366</Words>
  <Application>Microsoft Office PowerPoint</Application>
  <PresentationFormat>On-screen Show (4:3)</PresentationFormat>
  <Paragraphs>93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General Ledger</vt:lpstr>
    </vt:vector>
  </TitlesOfParts>
  <Company>PIBAS Paksitan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yasir.ahmed</dc:creator>
  <cp:lastModifiedBy>Muhammad Asim</cp:lastModifiedBy>
  <cp:revision>459</cp:revision>
  <dcterms:created xsi:type="dcterms:W3CDTF">2009-08-29T03:37:04Z</dcterms:created>
  <dcterms:modified xsi:type="dcterms:W3CDTF">2012-11-21T05:24:51Z</dcterms:modified>
</cp:coreProperties>
</file>